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36"/>
  </p:notesMasterIdLst>
  <p:sldIdLst>
    <p:sldId id="256" r:id="rId2"/>
    <p:sldId id="286" r:id="rId3"/>
    <p:sldId id="292" r:id="rId4"/>
    <p:sldId id="361" r:id="rId5"/>
    <p:sldId id="362" r:id="rId6"/>
    <p:sldId id="363" r:id="rId7"/>
    <p:sldId id="364" r:id="rId8"/>
    <p:sldId id="358" r:id="rId9"/>
    <p:sldId id="365" r:id="rId10"/>
    <p:sldId id="366" r:id="rId11"/>
    <p:sldId id="359" r:id="rId12"/>
    <p:sldId id="367" r:id="rId13"/>
    <p:sldId id="368" r:id="rId14"/>
    <p:sldId id="369" r:id="rId15"/>
    <p:sldId id="370" r:id="rId16"/>
    <p:sldId id="371" r:id="rId17"/>
    <p:sldId id="372" r:id="rId18"/>
    <p:sldId id="389" r:id="rId19"/>
    <p:sldId id="390" r:id="rId20"/>
    <p:sldId id="375" r:id="rId21"/>
    <p:sldId id="376" r:id="rId22"/>
    <p:sldId id="360" r:id="rId23"/>
    <p:sldId id="377" r:id="rId24"/>
    <p:sldId id="378" r:id="rId25"/>
    <p:sldId id="379" r:id="rId26"/>
    <p:sldId id="380" r:id="rId27"/>
    <p:sldId id="383" r:id="rId28"/>
    <p:sldId id="384" r:id="rId29"/>
    <p:sldId id="385" r:id="rId30"/>
    <p:sldId id="386" r:id="rId31"/>
    <p:sldId id="387" r:id="rId32"/>
    <p:sldId id="388" r:id="rId33"/>
    <p:sldId id="357" r:id="rId34"/>
    <p:sldId id="33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37"/>
    <p:restoredTop sz="94822"/>
  </p:normalViewPr>
  <p:slideViewPr>
    <p:cSldViewPr snapToGrid="0" snapToObjects="1">
      <p:cViewPr varScale="1">
        <p:scale>
          <a:sx n="111" d="100"/>
          <a:sy n="111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vEMB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9" y="1432216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25712" y="2362858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506467"/>
            <a:ext cx="7116736" cy="604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1" y="2370628"/>
            <a:ext cx="8407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485106" y="3826740"/>
            <a:ext cx="2568439" cy="23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20164</TotalTime>
  <Words>2012</Words>
  <Application>Microsoft Macintosh PowerPoint</Application>
  <PresentationFormat>Widescreen</PresentationFormat>
  <Paragraphs>164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Constant Height</vt:lpstr>
      <vt:lpstr>Proto-vEMB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228</cp:revision>
  <dcterms:created xsi:type="dcterms:W3CDTF">2023-02-24T14:15:53Z</dcterms:created>
  <dcterms:modified xsi:type="dcterms:W3CDTF">2025-02-04T15:39:28Z</dcterms:modified>
</cp:coreProperties>
</file>